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-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E5C9CD-481A-4F67-BBE2-AEB3D19EAB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6ECCC0A-0C8F-4E99-9197-0F3ECC8604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E84D49-D2B2-4FD7-835A-00EB19C32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5CB21-EEB6-4642-8457-9B6BA98CCE43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3F4493-73FB-433C-A1E9-86EEC716D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77972D-4F8B-477C-A0AA-76CDC8A13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9E184-0150-48DE-A26A-2356BA1316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1571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0DBC44-6679-4BB1-ADB4-E602DD91C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AE5487A-B4F6-478C-B982-A8388BE8F7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36E9C7-6A33-465C-BED4-388F520BD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5CB21-EEB6-4642-8457-9B6BA98CCE43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3B18A4-FB73-4515-B88E-B56E28FD3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AB8124-5EAE-4242-BFEC-9B3EC5F77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9E184-0150-48DE-A26A-2356BA1316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410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B0BB6CE-9242-4EC9-AC4F-4C7C6D9D92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4D4ECCF-AEFD-46F4-81D5-E784C24C2F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A7F314-E71D-4311-963F-AC2CA9B82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5CB21-EEB6-4642-8457-9B6BA98CCE43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2787C1-27AC-4980-B35F-5D952042C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0D52B8-D2C1-47C9-AE63-07CDCFDCB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9E184-0150-48DE-A26A-2356BA1316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25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650CD9-40E2-444B-A267-D43FDCE5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87E294-ECD1-4399-A61F-6597B723B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004721-324B-459D-8385-A01964780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5CB21-EEB6-4642-8457-9B6BA98CCE43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FCBF7C-1785-447E-B8E3-7E60C7C8A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94E2D3-8F0F-43AA-BD27-15FDE3030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9E184-0150-48DE-A26A-2356BA1316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768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7C1D05-944E-4FE8-A738-B637C73A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BED3D1-0E9E-4025-B013-9E9F775C2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72092F-926D-4E28-9169-BFE672A30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5CB21-EEB6-4642-8457-9B6BA98CCE43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10BE2C-1B52-4574-A57B-904FFC318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184FAB-F0DB-4CC4-8966-7B4F06DB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9E184-0150-48DE-A26A-2356BA1316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593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FFB298-51F0-48D5-84E2-0E8CD120B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F3257C-678B-444E-8BEB-282CABE432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2FEAE0B-7910-4464-9BA1-291E48DCB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C204F6E-D647-4FA3-B74E-2B924D6DD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5CB21-EEB6-4642-8457-9B6BA98CCE43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23E8DDD-7AA6-4755-82B7-E8AED6E48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70D88E-B644-442E-8231-DBF76CEE8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9E184-0150-48DE-A26A-2356BA1316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109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05CEE1-5135-43A2-A5FF-5B3EE5B76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572B26-B846-40AD-998F-1E43183C9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780A819-5EE5-435A-92E5-B622A5880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EFB4597-78B1-40C7-B291-996FE521D5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2E0BC3D-31E9-4E4F-9558-656081DD1A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4F5E9B1-E256-4A5C-9EBE-EA5E62647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5CB21-EEB6-4642-8457-9B6BA98CCE43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16497A6-1D68-4A90-BBD6-F3A655309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1848B2F-DBDF-4212-8D54-BF24F8AC5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9E184-0150-48DE-A26A-2356BA1316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889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B4B808-1695-48A7-A583-BA95F246C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3806390-7974-4A14-9B40-503FE4584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5CB21-EEB6-4642-8457-9B6BA98CCE43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DF031A4-FBD7-436F-9D3D-E74394281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19FB430-8541-4317-A4A7-DEBB43DD5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9E184-0150-48DE-A26A-2356BA1316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2864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A3E03B9-A10A-420A-8DAB-68BB5F159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5CB21-EEB6-4642-8457-9B6BA98CCE43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5181822-BDD2-40F4-86B0-18BF5A203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17F029-B69E-4897-A41F-77D785071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9E184-0150-48DE-A26A-2356BA1316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414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626748-2314-4FE0-BB03-2E1B42159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E91970-B2EF-460B-8E23-785D8A5FD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6F1E96-0C48-4F9E-8CA3-DF38DE37E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95DAA24-700C-49B8-8085-3F469C9C6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5CB21-EEB6-4642-8457-9B6BA98CCE43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15E0222-859F-4A3B-A531-B6DF6DEA2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E10AA6-7515-4881-B4D7-70BA94097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9E184-0150-48DE-A26A-2356BA1316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818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107B93-A831-4DAD-94DB-20E125CC4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4273622-8B64-478C-87AE-638392FE2E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053F492-CBB5-4B0C-8719-8D5438116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22B222-4ACD-4001-806B-DBDA96BD9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5CB21-EEB6-4642-8457-9B6BA98CCE43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E99626-C800-4E69-807C-1EDC23E8B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78EBF2-3832-4149-AC8D-96E47CE35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9E184-0150-48DE-A26A-2356BA1316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84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D1B808E-B126-4B07-8076-87EECF4BE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DA6A32-9581-40A4-A028-6AB7E5B19E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0F7C5D-4CDD-4364-B076-EEBA30E663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C5CB21-EEB6-4642-8457-9B6BA98CCE43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B0177E-6B97-458E-BA41-7AF7470BC8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633A6C-1307-4B16-A725-C980DF76E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9E184-0150-48DE-A26A-2356BA1316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475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6D6177D-0AC0-45E4-82F6-56798963F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16436"/>
            <a:ext cx="5859851" cy="36171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7BAF5DF-EFF0-451D-80F4-A305F4B5C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07" y="716436"/>
            <a:ext cx="5859850" cy="361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421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DA2103E-2559-4FD9-85A8-377E3D49F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48" y="1225483"/>
            <a:ext cx="5859852" cy="361714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A34CF84-6F69-4EF2-8570-CA354747C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25482"/>
            <a:ext cx="5859852" cy="361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41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3DB7712-46B6-4D43-9944-9D912E9D9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48" y="1451725"/>
            <a:ext cx="5859852" cy="36171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A010FDE-58CB-423D-A392-12203EE74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895" y="1451725"/>
            <a:ext cx="5859852" cy="361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583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300D00C-0656-4482-976C-033C1E5E30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78348"/>
            <a:ext cx="5859852" cy="3617147"/>
          </a:xfr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B73308D-78C8-4F7A-81EE-088099991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6" y="1178348"/>
            <a:ext cx="5859852" cy="361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91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B73308D-78C8-4F7A-81EE-088099991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6" y="1178348"/>
            <a:ext cx="5859852" cy="3617147"/>
          </a:xfrm>
          <a:prstGeom prst="rect">
            <a:avLst/>
          </a:prstGeom>
        </p:spPr>
      </p:pic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7E887F9-8AEC-45A5-A3E1-CC7550E26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78348"/>
            <a:ext cx="5859852" cy="3617147"/>
          </a:xfrm>
        </p:spPr>
      </p:pic>
    </p:spTree>
    <p:extLst>
      <p:ext uri="{BB962C8B-B14F-4D97-AF65-F5344CB8AC3E}">
        <p14:creationId xmlns:p14="http://schemas.microsoft.com/office/powerpoint/2010/main" val="35642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96D02BEB-843A-49B7-BECD-2BCA6CFD5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11260" cy="383406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B83EB9F-F885-43C8-982D-4765BEF37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740" y="0"/>
            <a:ext cx="6211260" cy="3834063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2AF90E08-039B-4CFD-9EC4-609421F6F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3428999"/>
            <a:ext cx="6211262" cy="383406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393CBE8-00A4-48AC-81FD-0939F6A5A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740" y="3429000"/>
            <a:ext cx="6211260" cy="3834063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46ACF199-64D0-48CE-8071-081E3D72FAA0}"/>
              </a:ext>
            </a:extLst>
          </p:cNvPr>
          <p:cNvSpPr/>
          <p:nvPr/>
        </p:nvSpPr>
        <p:spPr>
          <a:xfrm>
            <a:off x="2408162" y="2599690"/>
            <a:ext cx="13949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K=1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A46CE6D-8789-4F3E-A253-639C9AAB600F}"/>
              </a:ext>
            </a:extLst>
          </p:cNvPr>
          <p:cNvSpPr/>
          <p:nvPr/>
        </p:nvSpPr>
        <p:spPr>
          <a:xfrm>
            <a:off x="8388902" y="2599690"/>
            <a:ext cx="13949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K=2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5E5027A-1C53-4B10-9D9B-10267DABA7ED}"/>
              </a:ext>
            </a:extLst>
          </p:cNvPr>
          <p:cNvSpPr/>
          <p:nvPr/>
        </p:nvSpPr>
        <p:spPr>
          <a:xfrm>
            <a:off x="2283292" y="5972088"/>
            <a:ext cx="13949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K=5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26C4579-43CB-48E2-8028-1D0E70E51BD6}"/>
              </a:ext>
            </a:extLst>
          </p:cNvPr>
          <p:cNvSpPr/>
          <p:nvPr/>
        </p:nvSpPr>
        <p:spPr>
          <a:xfrm>
            <a:off x="8331032" y="5972088"/>
            <a:ext cx="1760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K=10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71111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12</Words>
  <Application>Microsoft Office PowerPoint</Application>
  <PresentationFormat>宽屏</PresentationFormat>
  <Paragraphs>4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spy@pku.edu.cn</dc:creator>
  <cp:lastModifiedBy>spy@pku.edu.cn</cp:lastModifiedBy>
  <cp:revision>3</cp:revision>
  <dcterms:created xsi:type="dcterms:W3CDTF">2018-06-21T15:56:27Z</dcterms:created>
  <dcterms:modified xsi:type="dcterms:W3CDTF">2018-06-21T16:24:18Z</dcterms:modified>
</cp:coreProperties>
</file>